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76" r:id="rId4"/>
  </p:sldMasterIdLst>
  <p:notesMasterIdLst>
    <p:notesMasterId r:id="rId15"/>
  </p:notesMasterIdLst>
  <p:handoutMasterIdLst>
    <p:handoutMasterId r:id="rId16"/>
  </p:handoutMasterIdLst>
  <p:sldIdLst>
    <p:sldId id="1604" r:id="rId5"/>
    <p:sldId id="1598" r:id="rId6"/>
    <p:sldId id="1680" r:id="rId7"/>
    <p:sldId id="1609" r:id="rId8"/>
    <p:sldId id="1615" r:id="rId9"/>
    <p:sldId id="1595" r:id="rId10"/>
    <p:sldId id="1681" r:id="rId11"/>
    <p:sldId id="1607" r:id="rId12"/>
    <p:sldId id="1585" r:id="rId13"/>
    <p:sldId id="1577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EE0AD065-A68F-4529-98D7-CA5147F42085}">
          <p14:sldIdLst>
            <p14:sldId id="1604"/>
          </p14:sldIdLst>
        </p14:section>
        <p14:section name="Connectors" id="{8885D012-4DC2-4011-9D7B-D7E7C4F52CA5}">
          <p14:sldIdLst>
            <p14:sldId id="1598"/>
            <p14:sldId id="1680"/>
            <p14:sldId id="1609"/>
            <p14:sldId id="1615"/>
            <p14:sldId id="1595"/>
            <p14:sldId id="1681"/>
          </p14:sldIdLst>
        </p14:section>
        <p14:section name="Summary" id="{6333EB41-E776-48D8-BADF-9940AAE0BE2E}">
          <p14:sldIdLst>
            <p14:sldId id="1607"/>
            <p14:sldId id="1585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7" autoAdjust="0"/>
    <p:restoredTop sz="86410" autoAdjust="0"/>
  </p:normalViewPr>
  <p:slideViewPr>
    <p:cSldViewPr snapToGrid="0">
      <p:cViewPr varScale="1">
        <p:scale>
          <a:sx n="97" d="100"/>
          <a:sy n="97" d="100"/>
        </p:scale>
        <p:origin x="1776" y="90"/>
      </p:cViewPr>
      <p:guideLst/>
    </p:cSldViewPr>
  </p:slideViewPr>
  <p:outlineViewPr>
    <p:cViewPr>
      <p:scale>
        <a:sx n="33" d="100"/>
        <a:sy n="33" d="100"/>
      </p:scale>
      <p:origin x="0" y="-20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3/6/2019 11:22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7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Microsoft.Bot.Connector.Teams</a:t>
            </a:r>
            <a:r>
              <a:rPr lang="en-US" baseline="0" dirty="0"/>
              <a:t> package to get extension methods for Microsoft Teams. Handles the parsing of the Bot Framework payload with Teams-specific functionality.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25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Provide data in well-defined fields. Rendering is handled by host application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3/6/2019 11:22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3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9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0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6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952498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6133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C9A175-CDC3-4DFC-92BC-9C337F612F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65" y="2853531"/>
            <a:ext cx="5318898" cy="927562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kumimoji="0" lang="en-US" sz="2000" b="0" i="0" u="none" strike="noStrike" kern="1200" cap="none" spc="-50" normalizeH="0" baseline="0" dirty="0" smtClean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contents</a:t>
            </a:r>
          </a:p>
          <a:p>
            <a:pPr lvl="0"/>
            <a:r>
              <a:rPr lang="en-US" dirty="0"/>
              <a:t>Single-level only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5317353" cy="1155746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70EA89-09F5-4491-8E79-28175E73B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238" y="0"/>
            <a:ext cx="6218237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1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1146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6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3268201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1816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366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38613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0808085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378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906697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2504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2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1584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1242191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127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94887665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399447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584617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366468"/>
            <a:ext cx="5999458" cy="1828800"/>
          </a:xfrm>
        </p:spPr>
        <p:txBody>
          <a:bodyPr/>
          <a:lstStyle/>
          <a:p>
            <a:r>
              <a:rPr lang="en-US" dirty="0"/>
              <a:t>Microsoft Teams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60911"/>
            <a:ext cx="8527440" cy="730183"/>
          </a:xfrm>
        </p:spPr>
        <p:txBody>
          <a:bodyPr/>
          <a:lstStyle/>
          <a:p>
            <a:r>
              <a:rPr lang="en-US" dirty="0"/>
              <a:t>Tabs and Connectors</a:t>
            </a:r>
          </a:p>
        </p:txBody>
      </p:sp>
    </p:spTree>
    <p:extLst>
      <p:ext uri="{BB962C8B-B14F-4D97-AF65-F5344CB8AC3E}">
        <p14:creationId xmlns:p14="http://schemas.microsoft.com/office/powerpoint/2010/main" val="374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244DBC80-19AA-4F1B-BCF0-8EB36D170D2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204" r="24808"/>
          <a:stretch/>
        </p:blipFill>
        <p:spPr>
          <a:xfrm flipH="1">
            <a:off x="6191123" y="-1"/>
            <a:ext cx="6245352" cy="699452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93703-3BFD-4F06-A549-81404291F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365" y="2853531"/>
            <a:ext cx="5318898" cy="1974002"/>
          </a:xfrm>
        </p:spPr>
        <p:txBody>
          <a:bodyPr/>
          <a:lstStyle/>
          <a:p>
            <a:r>
              <a:rPr lang="en-US" dirty="0"/>
              <a:t>Connectors vs Notification Bots</a:t>
            </a:r>
          </a:p>
          <a:p>
            <a:r>
              <a:rPr lang="en-US" dirty="0"/>
              <a:t>Connector Registration</a:t>
            </a:r>
          </a:p>
          <a:p>
            <a:r>
              <a:rPr lang="en-US" dirty="0"/>
              <a:t>Inline connector experience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5D1132-1689-4CFF-BBC5-0CD84877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B3FE55-A00B-43EB-8034-5A2E033C1A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55676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E4AAE-9CBE-4345-9397-306A8B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vs Notification-only Bot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D2F701-9F40-454A-8DE5-E9FD630D7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196031" cy="615553"/>
          </a:xfrm>
        </p:spPr>
        <p:txBody>
          <a:bodyPr/>
          <a:lstStyle/>
          <a:p>
            <a:r>
              <a:rPr lang="en-US" dirty="0">
                <a:latin typeface="+mj-lt"/>
              </a:rPr>
              <a:t>Connectors and Notification-only bots have similar characteristics. The following are considerations for each: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D92943-6EC1-45D3-8B62-2B37940E8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5299574" cy="1384995"/>
          </a:xfrm>
        </p:spPr>
        <p:txBody>
          <a:bodyPr/>
          <a:lstStyle/>
          <a:p>
            <a:r>
              <a:rPr lang="en-US" sz="1800" dirty="0"/>
              <a:t>Connector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Configured for a specific channel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Added via specific Connector experience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717505-D834-49E9-AF5B-BB384466A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8751" y="3214124"/>
            <a:ext cx="5299574" cy="2637517"/>
          </a:xfrm>
        </p:spPr>
        <p:txBody>
          <a:bodyPr/>
          <a:lstStyle/>
          <a:p>
            <a:r>
              <a:rPr lang="en-US" sz="1800" dirty="0"/>
              <a:t>Notification-only bot</a:t>
            </a:r>
          </a:p>
          <a:p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Configured for an entire Team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Added to Team using the App experience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Can work in Personal scope</a:t>
            </a:r>
            <a:br>
              <a:rPr lang="en-US" sz="1800" b="0" dirty="0">
                <a:solidFill>
                  <a:schemeClr val="tx1"/>
                </a:solidFill>
                <a:latin typeface="+mj-lt"/>
              </a:rPr>
            </a:br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r>
              <a:rPr lang="en-US" sz="1800" b="0" dirty="0">
                <a:solidFill>
                  <a:schemeClr val="tx1"/>
                </a:solidFill>
                <a:latin typeface="+mj-lt"/>
              </a:rPr>
              <a:t>Can post to Activity Feed</a:t>
            </a:r>
            <a:br>
              <a:rPr lang="en-US" b="0" dirty="0">
                <a:solidFill>
                  <a:schemeClr val="tx1"/>
                </a:solidFill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53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New Connector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66213"/>
              </p:ext>
            </p:extLst>
          </p:nvPr>
        </p:nvGraphicFramePr>
        <p:xfrm>
          <a:off x="465138" y="2430234"/>
          <a:ext cx="5653088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570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269518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Connector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connector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0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when adding / configuring a connector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3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Configuration page for your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Shown in an IFRAME in the Microsoft Teams app for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Domains for which Actions are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6758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27850F-DB88-4B3C-835A-DC506453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621" y="0"/>
            <a:ext cx="4625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517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688840-F39A-4A9B-B8CA-BC518B2A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Developer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67A16-5BA2-4D84-ADAC-D9E5F7FCC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30832"/>
          </a:xfrm>
        </p:spPr>
        <p:txBody>
          <a:bodyPr/>
          <a:lstStyle/>
          <a:p>
            <a:r>
              <a:rPr lang="en-US" sz="1800" dirty="0"/>
              <a:t>Registered Connector section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328A17F-B808-47FC-B760-533AE0EBA046}"/>
              </a:ext>
            </a:extLst>
          </p:cNvPr>
          <p:cNvSpPr txBox="1">
            <a:spLocks/>
          </p:cNvSpPr>
          <p:nvPr/>
        </p:nvSpPr>
        <p:spPr>
          <a:xfrm>
            <a:off x="295017" y="1298455"/>
            <a:ext cx="8988131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Register a Connector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C3459-6A87-46CE-A388-D597F0ACB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80817"/>
              </p:ext>
            </p:extLst>
          </p:nvPr>
        </p:nvGraphicFramePr>
        <p:xfrm>
          <a:off x="465138" y="2430234"/>
          <a:ext cx="6102716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285">
                  <a:extLst>
                    <a:ext uri="{9D8B030D-6E8A-4147-A177-3AD203B41FA5}">
                      <a16:colId xmlns:a16="http://schemas.microsoft.com/office/drawing/2014/main" val="832506596"/>
                    </a:ext>
                  </a:extLst>
                </a:gridCol>
                <a:gridCol w="3622431">
                  <a:extLst>
                    <a:ext uri="{9D8B030D-6E8A-4147-A177-3AD203B41FA5}">
                      <a16:colId xmlns:a16="http://schemas.microsoft.com/office/drawing/2014/main" val="163434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 your 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link to the Microsoft Teams </a:t>
                      </a:r>
                      <a:r>
                        <a:rPr lang="en-US" dirty="0" err="1"/>
                        <a:t>javascript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9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your Connector – Download manifest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 a </a:t>
                      </a:r>
                      <a:r>
                        <a:rPr lang="en-US" dirty="0" err="1"/>
                        <a:t>manifest.json</a:t>
                      </a:r>
                      <a:r>
                        <a:rPr lang="en-US" dirty="0"/>
                        <a:t> file with the connector registration 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Publish to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publicly-available connectors, initiates the review/publish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666059"/>
                  </a:ext>
                </a:extLst>
              </a:tr>
            </a:tbl>
          </a:graphicData>
        </a:graphic>
      </p:graphicFrame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CA275D3-61D4-4DBA-B413-EF7A1EA9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06" y="1063868"/>
            <a:ext cx="5169752" cy="48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7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Connector </a:t>
            </a:r>
            <a:r>
              <a:rPr lang="en-US"/>
              <a:t>Experience 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99478"/>
            <a:ext cx="5531215" cy="4801251"/>
          </a:xfrm>
        </p:spPr>
        <p:txBody>
          <a:bodyPr/>
          <a:lstStyle/>
          <a:p>
            <a:r>
              <a:rPr lang="en-US" sz="2000" b="0" dirty="0">
                <a:solidFill>
                  <a:schemeClr val="accent1"/>
                </a:solidFill>
                <a:latin typeface="+mj-lt"/>
              </a:rPr>
              <a:t>Integrating the configuration experience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clicks on your connector to begin the configuration process.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Teams will load your configuration experience in line.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interacts with your web experience to complete the configuration.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The user presses "Save", which triggers a callback in your code.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Your code will process the save event by retrieving the webhook settings Your code should then store the webhook to post events later.</a:t>
            </a:r>
          </a:p>
          <a:p>
            <a:endParaRPr lang="en-US" sz="1800" dirty="0"/>
          </a:p>
        </p:txBody>
      </p:sp>
      <p:pic>
        <p:nvPicPr>
          <p:cNvPr id="1026" name="Picture 2" descr="Screenshot of a dialog box showing a list of available Connectors, with a button for adding each one">
            <a:extLst>
              <a:ext uri="{FF2B5EF4-FFF2-40B4-BE49-F238E27FC236}">
                <a16:creationId xmlns:a16="http://schemas.microsoft.com/office/drawing/2014/main" id="{0B849BDB-AB63-4455-A279-E75DEE372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6" t="16970" r="21882" b="19676"/>
          <a:stretch/>
        </p:blipFill>
        <p:spPr bwMode="auto">
          <a:xfrm>
            <a:off x="6608496" y="1799478"/>
            <a:ext cx="5362840" cy="33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0297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Add a Connector to a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77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B4F71F-722E-0D4C-A626-84AEA9D8F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2137"/>
          </a:xfrm>
        </p:spPr>
        <p:txBody>
          <a:bodyPr/>
          <a:lstStyle/>
          <a:p>
            <a:r>
              <a:rPr lang="en-US" sz="2800" dirty="0">
                <a:latin typeface="+mj-lt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80B774-B6D1-054D-98F4-8D2E12850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11533187" cy="152381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Connectors vs Notification Bots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Connector Registration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Inline connector experience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51494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61B4CFCB5D8D4A8E65D32A29D8DB3E" ma:contentTypeVersion="10" ma:contentTypeDescription="Create a new document." ma:contentTypeScope="" ma:versionID="ecbfddf28ebef71eabf927349142897c">
  <xsd:schema xmlns:xsd="http://www.w3.org/2001/XMLSchema" xmlns:xs="http://www.w3.org/2001/XMLSchema" xmlns:p="http://schemas.microsoft.com/office/2006/metadata/properties" xmlns:ns1="http://schemas.microsoft.com/sharepoint/v3" xmlns:ns2="c7dd7a47-5eb0-4219-9c75-8258c822be9e" xmlns:ns3="d45b19ae-4089-45ae-9b64-56170bda5b57" targetNamespace="http://schemas.microsoft.com/office/2006/metadata/properties" ma:root="true" ma:fieldsID="ed17469331ad65cfd8ce5a3277d70f34" ns1:_="" ns2:_="" ns3:_="">
    <xsd:import namespace="http://schemas.microsoft.com/sharepoint/v3"/>
    <xsd:import namespace="c7dd7a47-5eb0-4219-9c75-8258c822be9e"/>
    <xsd:import namespace="d45b19ae-4089-45ae-9b64-56170bda5b57"/>
    <xsd:element name="properties">
      <xsd:complexType>
        <xsd:sequence>
          <xsd:element name="documentManagement">
            <xsd:complexType>
              <xsd:all>
                <xsd:element ref="ns1:Company" minOccurs="0"/>
                <xsd:element ref="ns2:Project" minOccurs="0"/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mpany" ma:index="8" nillable="true" ma:displayName="Company" ma:internalName="Compan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d7a47-5eb0-4219-9c75-8258c822be9e" elementFormDefault="qualified">
    <xsd:import namespace="http://schemas.microsoft.com/office/2006/documentManagement/types"/>
    <xsd:import namespace="http://schemas.microsoft.com/office/infopath/2007/PartnerControls"/>
    <xsd:element name="Project" ma:index="9" nillable="true" ma:displayName="Project" ma:internalName="Project">
      <xsd:simpleType>
        <xsd:restriction base="dms:Text">
          <xsd:maxLength value="255"/>
        </xsd:restriction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1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b19ae-4089-45ae-9b64-56170bda5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pany xmlns="http://schemas.microsoft.com/sharepoint/v3">Microsoft</Company>
    <Project xmlns="c7dd7a47-5eb0-4219-9c75-8258c822be9e" xsi:nil="true"/>
  </documentManagement>
</p:properties>
</file>

<file path=customXml/itemProps1.xml><?xml version="1.0" encoding="utf-8"?>
<ds:datastoreItem xmlns:ds="http://schemas.openxmlformats.org/officeDocument/2006/customXml" ds:itemID="{7D8D188F-F488-4ADF-812E-4D7B7FCCED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dd7a47-5eb0-4219-9c75-8258c822be9e"/>
    <ds:schemaRef ds:uri="d45b19ae-4089-45ae-9b64-56170bda5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c7dd7a47-5eb0-4219-9c75-8258c822be9e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d45b19ae-4089-45ae-9b64-56170bda5b5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Bots Messaging Extensions and Cards</Template>
  <TotalTime>151</TotalTime>
  <Words>598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Teams Developer</vt:lpstr>
      <vt:lpstr>Connectors</vt:lpstr>
      <vt:lpstr>Connectors vs Notification-only Bot</vt:lpstr>
      <vt:lpstr>Connectors Developer Dashboard</vt:lpstr>
      <vt:lpstr>Connectors Developer Dashboard</vt:lpstr>
      <vt:lpstr>Inline Connector Experience </vt:lpstr>
      <vt:lpstr>Demo Add a Connector to a Channel</vt:lpstr>
      <vt:lpstr>PowerPoint Presentation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Developer</dc:title>
  <dc:subject>&lt;Speech title here&gt;</dc:subject>
  <dc:creator>Paul Schaeflein</dc:creator>
  <cp:keywords/>
  <dc:description>Template: Angela Powell; ZUM Communications
Formatting: 
Audience Type:</dc:description>
  <cp:lastModifiedBy>Tenant Administrator</cp:lastModifiedBy>
  <cp:revision>6</cp:revision>
  <dcterms:created xsi:type="dcterms:W3CDTF">2018-10-01T21:14:35Z</dcterms:created>
  <dcterms:modified xsi:type="dcterms:W3CDTF">2019-03-07T05:24:07Z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0x0101006D61B4CFCB5D8D4A8E65D32A29D8DB3E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2017-10-06T07:27:59.6860687-07:00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